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C8A"/>
    <a:srgbClr val="40617F"/>
    <a:srgbClr val="365674"/>
    <a:srgbClr val="2F4C6A"/>
    <a:srgbClr val="253E5E"/>
    <a:srgbClr val="1A3554"/>
    <a:srgbClr val="112A49"/>
    <a:srgbClr val="0B2140"/>
    <a:srgbClr val="517794"/>
    <a:srgbClr val="2D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9"/>
    <p:restoredTop sz="94720"/>
  </p:normalViewPr>
  <p:slideViewPr>
    <p:cSldViewPr snapToGrid="0">
      <p:cViewPr>
        <p:scale>
          <a:sx n="168" d="100"/>
          <a:sy n="168" d="100"/>
        </p:scale>
        <p:origin x="171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E66B-1FF9-9DCB-C021-EA46F0FB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CCE59-A2DF-EE15-61AE-CBC56C0A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BFDB-5638-0488-8AFC-114B8274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C781-9BB3-65B7-3393-9CEFB2D8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066-38D7-4413-46EF-FE38258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44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237-C54F-C5F7-74B5-B04AD4A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861C6-EDBF-4607-C53D-445C27134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2F76-CFAB-A8E2-4122-AFEFD81A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6464C-DD73-687F-0C61-E42D4C33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0D95-9359-8CFA-25ED-D758BF5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7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A0EF5-E788-5ECE-8F0B-4E503A9FA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69155-1185-CB77-5AED-69511DA2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640A-4EB9-9516-2251-DCE6C3F9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24EA-0EC9-E8FB-C63F-4B7B8C1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F7EB-ACAC-6008-E910-896DB526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30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E7F9-241F-BB05-9DE3-62C991B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1AA8-34F1-B04C-C5F9-683196F5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7D08-9E38-BCF6-A649-95529F7C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F6857-C833-9968-2435-8E6811D3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2600-A198-0378-CF7C-C6484EB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09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3C1E-5D31-77AE-A05F-73FC0B5A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F6F8-4FF8-179D-AE3B-AE5ABA01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F8B9-9A09-C294-A621-656D3785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BB2C-2467-E91D-FACE-598E158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8C67-2DA8-E9FC-9A48-AF080ED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728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D25A-93CB-C232-3F7E-BEE4305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540D-5B31-04A3-0158-96F0B92E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D80D-BB2D-A5AB-9599-1F462353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41F31-56D9-ED53-CED3-50E7C366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D273-9AA7-A40B-8D4C-B3CC1F8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7E9F-02A1-7D32-5C26-24DB2325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545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FD4E-2AC4-664F-E83C-57A581BF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1BC7-2CE8-7FFC-A8A2-9DC0EDC3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8F5C-A000-A31B-4CEC-0BC299C40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D559E-4B49-6D73-A084-0089BF337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C6E4-7BB3-7093-6E75-84595ACC7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27CB5-064F-60D4-98FB-9085C6BD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D374-FB5B-00EE-6DF6-4EB5F0C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80B05-E7FD-403E-7945-C58C76BD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601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166E-7FD7-96DA-D700-80801BA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B8CC2-B5C3-C973-C243-AFA13B89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D65C-82E2-7C4C-9D15-E99188E6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701A7-9730-5B39-444C-26152727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497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09AFF-1AF9-DC55-875A-DF67E3E5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D3CD-5EB2-8A46-402F-4233049D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BD9CC-6ECC-DA04-D633-A8F99477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2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59DB-3B72-A587-ED54-10D7949C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2F8-4362-75EA-BE3F-5973FE97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AEF75-DCC9-9353-0EC1-DA421E6FC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D37-D926-5676-2761-DFF22864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C71C-94E3-EDFC-9446-EDE43C37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AE58-C386-458B-232F-6460640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63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88A-B04C-102A-1F5F-04B4966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9C937-931A-5457-85DF-4FC50E46A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FE662-0CDE-C8C7-C329-26FE881C6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3A42-7102-1FEB-C1AB-0734BF18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D98F4-8B9B-54A8-5F21-B2222E9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2EF6A-237E-225F-712F-A2CFDBB4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53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9907F-C071-43EA-8330-4A7D0372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C570-57B6-24E6-64D4-D7981036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FDCC-7DA8-12B7-EA67-F9CD8E4A4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7138-D686-9248-800D-4C73F0858AE2}" type="datetimeFigureOut">
              <a:rPr lang="en-CN" smtClean="0"/>
              <a:t>2025/1/16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4815-907A-B6D7-F6CF-64EBFBAB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A276-29D2-B21E-C68E-90B553573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697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37CF12E-267B-6824-A1F3-50BFD1A6618C}"/>
              </a:ext>
            </a:extLst>
          </p:cNvPr>
          <p:cNvSpPr/>
          <p:nvPr/>
        </p:nvSpPr>
        <p:spPr>
          <a:xfrm>
            <a:off x="4936808" y="478789"/>
            <a:ext cx="6945290" cy="2844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E000AF-7770-DE2F-70A2-D057AC7F213E}"/>
              </a:ext>
            </a:extLst>
          </p:cNvPr>
          <p:cNvSpPr/>
          <p:nvPr/>
        </p:nvSpPr>
        <p:spPr>
          <a:xfrm>
            <a:off x="304823" y="478789"/>
            <a:ext cx="4631015" cy="571638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045A-BB60-4D6C-B39F-815FA01A219B}"/>
              </a:ext>
            </a:extLst>
          </p:cNvPr>
          <p:cNvSpPr/>
          <p:nvPr/>
        </p:nvSpPr>
        <p:spPr>
          <a:xfrm>
            <a:off x="2143957" y="2229157"/>
            <a:ext cx="3049348" cy="228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233342-E523-57C1-6858-094E98AA1ACE}"/>
              </a:ext>
            </a:extLst>
          </p:cNvPr>
          <p:cNvCxnSpPr>
            <a:cxnSpLocks/>
          </p:cNvCxnSpPr>
          <p:nvPr/>
        </p:nvCxnSpPr>
        <p:spPr>
          <a:xfrm>
            <a:off x="3710214" y="4628745"/>
            <a:ext cx="57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0B500C-2895-DF9D-069B-69DBA077E934}"/>
              </a:ext>
            </a:extLst>
          </p:cNvPr>
          <p:cNvCxnSpPr/>
          <p:nvPr/>
        </p:nvCxnSpPr>
        <p:spPr>
          <a:xfrm>
            <a:off x="3405411" y="4268070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A99A850-A172-A03D-FF8B-D0EFFEF0A8E2}"/>
              </a:ext>
            </a:extLst>
          </p:cNvPr>
          <p:cNvCxnSpPr/>
          <p:nvPr/>
        </p:nvCxnSpPr>
        <p:spPr>
          <a:xfrm>
            <a:off x="2728918" y="242507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A9BBB1-07F4-B9FE-55BC-9407B0F01C37}"/>
              </a:ext>
            </a:extLst>
          </p:cNvPr>
          <p:cNvCxnSpPr>
            <a:cxnSpLocks/>
          </p:cNvCxnSpPr>
          <p:nvPr/>
        </p:nvCxnSpPr>
        <p:spPr>
          <a:xfrm>
            <a:off x="3469255" y="2813285"/>
            <a:ext cx="81659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61E1ECA-A299-DEF0-29A9-B2F4EB112DC8}"/>
              </a:ext>
            </a:extLst>
          </p:cNvPr>
          <p:cNvCxnSpPr/>
          <p:nvPr/>
        </p:nvCxnSpPr>
        <p:spPr>
          <a:xfrm>
            <a:off x="3405412" y="320816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AED03BB-1285-3330-81FB-4F32C5081B08}"/>
              </a:ext>
            </a:extLst>
          </p:cNvPr>
          <p:cNvCxnSpPr/>
          <p:nvPr/>
        </p:nvCxnSpPr>
        <p:spPr>
          <a:xfrm>
            <a:off x="3405412" y="3543417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AAFE60-FEE4-1FA6-1695-6974D94CF81D}"/>
              </a:ext>
            </a:extLst>
          </p:cNvPr>
          <p:cNvCxnSpPr/>
          <p:nvPr/>
        </p:nvCxnSpPr>
        <p:spPr>
          <a:xfrm>
            <a:off x="3405411" y="3911109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C086A29-6630-57C3-CC91-5CD29C6E9C0A}"/>
              </a:ext>
            </a:extLst>
          </p:cNvPr>
          <p:cNvCxnSpPr/>
          <p:nvPr/>
        </p:nvCxnSpPr>
        <p:spPr>
          <a:xfrm>
            <a:off x="3070132" y="263678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CBE33A-1835-3F01-9004-64FC6E94927A}"/>
              </a:ext>
            </a:extLst>
          </p:cNvPr>
          <p:cNvCxnSpPr/>
          <p:nvPr/>
        </p:nvCxnSpPr>
        <p:spPr>
          <a:xfrm>
            <a:off x="2407137" y="221025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9C5FB83E-6DD3-F1C9-97B3-711ED009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79" y="2210252"/>
            <a:ext cx="3050307" cy="228701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0" name="Picture 9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551C88AA-A251-6446-A5DD-33E3D5B0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23" y="2214686"/>
            <a:ext cx="3048960" cy="2286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5" name="Extract 24">
            <a:extLst>
              <a:ext uri="{FF2B5EF4-FFF2-40B4-BE49-F238E27FC236}">
                <a16:creationId xmlns:a16="http://schemas.microsoft.com/office/drawing/2014/main" id="{C8AA5620-D953-9B93-5B7B-7066A7C5D663}"/>
              </a:ext>
            </a:extLst>
          </p:cNvPr>
          <p:cNvSpPr/>
          <p:nvPr/>
        </p:nvSpPr>
        <p:spPr>
          <a:xfrm rot="18248826">
            <a:off x="1897967" y="1986226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2D1B6D-8AF7-BE3A-C9C6-C29950FD20A0}"/>
              </a:ext>
            </a:extLst>
          </p:cNvPr>
          <p:cNvGrpSpPr/>
          <p:nvPr/>
        </p:nvGrpSpPr>
        <p:grpSpPr>
          <a:xfrm>
            <a:off x="836088" y="1422749"/>
            <a:ext cx="990863" cy="1257929"/>
            <a:chOff x="2502040" y="1449474"/>
            <a:chExt cx="990863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E495EF2-9EB4-A5B7-CAC3-FEF62C9B54C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3ABB199-EC04-6681-978E-726345E3D5A7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altLang="zh-CN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A7B6E733-518C-B820-0CAB-A27C4671D90A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656601E-72E8-55ED-F7A9-8C3741B8FF39}"/>
                </a:ext>
              </a:extLst>
            </p:cNvPr>
            <p:cNvSpPr/>
            <p:nvPr/>
          </p:nvSpPr>
          <p:spPr>
            <a:xfrm rot="7532020" flipH="1">
              <a:off x="3198501" y="2047864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Extract 25">
            <a:extLst>
              <a:ext uri="{FF2B5EF4-FFF2-40B4-BE49-F238E27FC236}">
                <a16:creationId xmlns:a16="http://schemas.microsoft.com/office/drawing/2014/main" id="{6C5FE32D-5803-007C-CC78-13C3155BF941}"/>
              </a:ext>
            </a:extLst>
          </p:cNvPr>
          <p:cNvSpPr/>
          <p:nvPr/>
        </p:nvSpPr>
        <p:spPr>
          <a:xfrm rot="14374538">
            <a:off x="1803292" y="3023077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D64AF9-9EBF-BBEE-7DEB-EE3A648D9E23}"/>
              </a:ext>
            </a:extLst>
          </p:cNvPr>
          <p:cNvGrpSpPr/>
          <p:nvPr/>
        </p:nvGrpSpPr>
        <p:grpSpPr>
          <a:xfrm>
            <a:off x="656112" y="3656624"/>
            <a:ext cx="1015218" cy="1257929"/>
            <a:chOff x="2502040" y="1449474"/>
            <a:chExt cx="1015218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5CBFC4F2-7350-19F4-FBC1-DB17E0945CB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EB519514-93FA-9CCE-09A2-4C4A147318EF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en-US" sz="1600" b="0" i="0" u="none" strike="noStrike" dirty="0" err="1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69066496-F8FE-85EB-1690-73CD5D3D4118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BE411DB4-D1CC-27FA-436D-39B72BF6CF35}"/>
                </a:ext>
              </a:extLst>
            </p:cNvPr>
            <p:cNvSpPr/>
            <p:nvPr/>
          </p:nvSpPr>
          <p:spPr>
            <a:xfrm rot="3029044" flipH="1">
              <a:off x="3222856" y="1903898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8FB5C5-F082-607F-F511-343A98B1EF56}"/>
              </a:ext>
            </a:extLst>
          </p:cNvPr>
          <p:cNvSpPr txBox="1"/>
          <p:nvPr/>
        </p:nvSpPr>
        <p:spPr>
          <a:xfrm>
            <a:off x="760302" y="83196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4FEE6-3FA8-1A73-182E-CBD05E5D2ED9}"/>
              </a:ext>
            </a:extLst>
          </p:cNvPr>
          <p:cNvSpPr txBox="1"/>
          <p:nvPr/>
        </p:nvSpPr>
        <p:spPr>
          <a:xfrm>
            <a:off x="579309" y="319274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C4280-0932-37AA-E106-895DB0ED92D0}"/>
              </a:ext>
            </a:extLst>
          </p:cNvPr>
          <p:cNvSpPr txBox="1"/>
          <p:nvPr/>
        </p:nvSpPr>
        <p:spPr>
          <a:xfrm>
            <a:off x="441070" y="55212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EA0397-3A4C-F5A7-13C4-52305C44E758}"/>
              </a:ext>
            </a:extLst>
          </p:cNvPr>
          <p:cNvGrpSpPr/>
          <p:nvPr/>
        </p:nvGrpSpPr>
        <p:grpSpPr>
          <a:xfrm>
            <a:off x="5266617" y="866187"/>
            <a:ext cx="2556249" cy="2298249"/>
            <a:chOff x="4237552" y="817739"/>
            <a:chExt cx="2556249" cy="2298249"/>
          </a:xfrm>
        </p:grpSpPr>
        <p:pic>
          <p:nvPicPr>
            <p:cNvPr id="36" name="Picture 35" descr="A x-ray of a boot in a plastic container&#10;&#10;Description automatically generated">
              <a:extLst>
                <a:ext uri="{FF2B5EF4-FFF2-40B4-BE49-F238E27FC236}">
                  <a16:creationId xmlns:a16="http://schemas.microsoft.com/office/drawing/2014/main" id="{19DABD91-F589-CD23-0F06-78176F74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55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B5D41-BB02-5155-CE97-AFFBD43EA711}"/>
                </a:ext>
              </a:extLst>
            </p:cNvPr>
            <p:cNvSpPr txBox="1"/>
            <p:nvPr/>
          </p:nvSpPr>
          <p:spPr>
            <a:xfrm>
              <a:off x="4965072" y="2715878"/>
              <a:ext cx="1110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低能级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0C3A65-230A-EF31-7FC1-CF58967D4655}"/>
              </a:ext>
            </a:extLst>
          </p:cNvPr>
          <p:cNvGrpSpPr/>
          <p:nvPr/>
        </p:nvGrpSpPr>
        <p:grpSpPr>
          <a:xfrm>
            <a:off x="6776687" y="866187"/>
            <a:ext cx="2556249" cy="2298249"/>
            <a:chOff x="5747622" y="817739"/>
            <a:chExt cx="2556249" cy="2298249"/>
          </a:xfrm>
        </p:grpSpPr>
        <p:pic>
          <p:nvPicPr>
            <p:cNvPr id="32" name="Picture 31" descr="A white boot in a plastic box&#10;&#10;Description automatically generated">
              <a:extLst>
                <a:ext uri="{FF2B5EF4-FFF2-40B4-BE49-F238E27FC236}">
                  <a16:creationId xmlns:a16="http://schemas.microsoft.com/office/drawing/2014/main" id="{CA4B2A70-23CF-C152-81E8-286AFF13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62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166158-4B0D-5DE0-2A81-3572B4266B47}"/>
                </a:ext>
              </a:extLst>
            </p:cNvPr>
            <p:cNvSpPr txBox="1"/>
            <p:nvPr/>
          </p:nvSpPr>
          <p:spPr>
            <a:xfrm>
              <a:off x="6541241" y="27158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高能级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83EF16-82A3-7703-2B48-D01A273DCF43}"/>
              </a:ext>
            </a:extLst>
          </p:cNvPr>
          <p:cNvGrpSpPr/>
          <p:nvPr/>
        </p:nvGrpSpPr>
        <p:grpSpPr>
          <a:xfrm>
            <a:off x="9539239" y="888365"/>
            <a:ext cx="2556249" cy="2285265"/>
            <a:chOff x="8608447" y="849145"/>
            <a:chExt cx="2556249" cy="2285265"/>
          </a:xfrm>
        </p:grpSpPr>
        <p:pic>
          <p:nvPicPr>
            <p:cNvPr id="40" name="Picture 39" descr="A green rubber boot on a yellow surface&#10;&#10;Description automatically generated">
              <a:extLst>
                <a:ext uri="{FF2B5EF4-FFF2-40B4-BE49-F238E27FC236}">
                  <a16:creationId xmlns:a16="http://schemas.microsoft.com/office/drawing/2014/main" id="{680391C7-327A-83CB-7EE7-AD0C2323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8447" y="849145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CF7E1D-7A87-CD27-65C8-94670C454DB6}"/>
                </a:ext>
              </a:extLst>
            </p:cNvPr>
            <p:cNvSpPr txBox="1"/>
            <p:nvPr/>
          </p:nvSpPr>
          <p:spPr>
            <a:xfrm>
              <a:off x="8949848" y="2734300"/>
              <a:ext cx="1572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伪彩色图像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F10857-8B87-C766-57B0-D7607D1935BB}"/>
              </a:ext>
            </a:extLst>
          </p:cNvPr>
          <p:cNvSpPr txBox="1"/>
          <p:nvPr/>
        </p:nvSpPr>
        <p:spPr>
          <a:xfrm>
            <a:off x="5005949" y="281654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9AC086-DEEB-634D-7F38-36A6A231B194}"/>
              </a:ext>
            </a:extLst>
          </p:cNvPr>
          <p:cNvSpPr/>
          <p:nvPr/>
        </p:nvSpPr>
        <p:spPr>
          <a:xfrm>
            <a:off x="4935537" y="3324059"/>
            <a:ext cx="6951639" cy="2871110"/>
          </a:xfrm>
          <a:prstGeom prst="rect">
            <a:avLst/>
          </a:prstGeom>
          <a:solidFill>
            <a:srgbClr val="7030A0">
              <a:alpha val="21000"/>
            </a:srgbClr>
          </a:solidFill>
          <a:ln w="19050"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5F8F59-0F56-4FC3-71D6-1BB1E042568A}"/>
              </a:ext>
            </a:extLst>
          </p:cNvPr>
          <p:cNvSpPr txBox="1"/>
          <p:nvPr/>
        </p:nvSpPr>
        <p:spPr>
          <a:xfrm>
            <a:off x="5005949" y="571061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8CEEBD-0BDF-0DC0-9826-5AE378FD569A}"/>
              </a:ext>
            </a:extLst>
          </p:cNvPr>
          <p:cNvGrpSpPr/>
          <p:nvPr/>
        </p:nvGrpSpPr>
        <p:grpSpPr>
          <a:xfrm>
            <a:off x="9275974" y="1737054"/>
            <a:ext cx="320227" cy="320227"/>
            <a:chOff x="8355412" y="1681739"/>
            <a:chExt cx="320227" cy="3202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07FD84-F9B9-EAE8-E207-064E0F773F04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F6A2F-BC83-3FC6-BEA8-2EED502FAF83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A9D7BC-1834-5A27-53B9-9790F67ABA92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3556FE5-5A67-1DCA-59DA-4F586D8051AA}"/>
              </a:ext>
            </a:extLst>
          </p:cNvPr>
          <p:cNvSpPr txBox="1"/>
          <p:nvPr/>
        </p:nvSpPr>
        <p:spPr>
          <a:xfrm>
            <a:off x="9003477" y="2764326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1559B9-D362-87ED-B537-DCE655648596}"/>
              </a:ext>
            </a:extLst>
          </p:cNvPr>
          <p:cNvSpPr txBox="1"/>
          <p:nvPr/>
        </p:nvSpPr>
        <p:spPr>
          <a:xfrm>
            <a:off x="5002541" y="57106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95912-5ADB-0A27-F6D8-03512D1BD481}"/>
              </a:ext>
            </a:extLst>
          </p:cNvPr>
          <p:cNvSpPr txBox="1"/>
          <p:nvPr/>
        </p:nvSpPr>
        <p:spPr>
          <a:xfrm>
            <a:off x="5008186" y="34374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3F069BD-E9AC-8D93-FB83-DEB72A5CD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94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68914D5-FEB7-2108-2294-8E92B47F8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471" y="3733487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B37899E-00B5-CEDE-FBC5-B1E4AEF1AAC2}"/>
              </a:ext>
            </a:extLst>
          </p:cNvPr>
          <p:cNvSpPr txBox="1"/>
          <p:nvPr/>
        </p:nvSpPr>
        <p:spPr>
          <a:xfrm>
            <a:off x="6106158" y="5713782"/>
            <a:ext cx="9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低能级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58C0E9-06B7-5344-6C4F-3E4C29510CE8}"/>
              </a:ext>
            </a:extLst>
          </p:cNvPr>
          <p:cNvSpPr txBox="1"/>
          <p:nvPr/>
        </p:nvSpPr>
        <p:spPr>
          <a:xfrm>
            <a:off x="7616229" y="571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高能级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C4D570-72F0-BBE4-CBE4-DD13F0E1CBA6}"/>
              </a:ext>
            </a:extLst>
          </p:cNvPr>
          <p:cNvSpPr txBox="1"/>
          <p:nvPr/>
        </p:nvSpPr>
        <p:spPr>
          <a:xfrm>
            <a:off x="9977820" y="5710615"/>
            <a:ext cx="155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伪彩色图像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47DBDF-B448-05DE-36F1-F8C3C46D8618}"/>
              </a:ext>
            </a:extLst>
          </p:cNvPr>
          <p:cNvGrpSpPr/>
          <p:nvPr/>
        </p:nvGrpSpPr>
        <p:grpSpPr>
          <a:xfrm>
            <a:off x="9275974" y="4665198"/>
            <a:ext cx="320227" cy="320227"/>
            <a:chOff x="8355412" y="1681739"/>
            <a:chExt cx="320227" cy="32022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A563EE-FB3B-2CAD-8AC5-E7B116621148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32AD08-969B-06C1-744D-7FDFB57859D0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902C52D-97DD-6538-4FDB-5D81FD2EC1AC}"/>
                </a:ext>
              </a:extLst>
            </p:cNvPr>
            <p:cNvCxnSpPr>
              <a:stCxn id="74" idx="7"/>
              <a:endCxn id="74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700F764-A837-4FC1-1D3F-66405E94BE07}"/>
              </a:ext>
            </a:extLst>
          </p:cNvPr>
          <p:cNvSpPr txBox="1"/>
          <p:nvPr/>
        </p:nvSpPr>
        <p:spPr>
          <a:xfrm>
            <a:off x="9100657" y="5710615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FAB01C-8AE3-EAF6-934C-CE81DC7AC340}"/>
              </a:ext>
            </a:extLst>
          </p:cNvPr>
          <p:cNvSpPr txBox="1"/>
          <p:nvPr/>
        </p:nvSpPr>
        <p:spPr>
          <a:xfrm>
            <a:off x="2104951" y="11540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物体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CF5DD-E2D9-1E42-E297-ABEA05FA5DEB}"/>
              </a:ext>
            </a:extLst>
          </p:cNvPr>
          <p:cNvSpPr txBox="1"/>
          <p:nvPr/>
        </p:nvSpPr>
        <p:spPr>
          <a:xfrm>
            <a:off x="2975281" y="984405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光探测器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B56CA9-7A87-C1AB-F233-279633766C2A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2505061" y="1615721"/>
            <a:ext cx="163860" cy="3239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7B56637-D344-70C4-3B9A-792DAE52CF49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3401895" y="1446070"/>
            <a:ext cx="380659" cy="6106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08E9F83B-3F6D-110A-2666-643E8BE78E11}"/>
              </a:ext>
            </a:extLst>
          </p:cNvPr>
          <p:cNvSpPr/>
          <p:nvPr/>
        </p:nvSpPr>
        <p:spPr>
          <a:xfrm>
            <a:off x="4452623" y="1778858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882AF276-912C-B170-25D9-994EE2C2B982}"/>
              </a:ext>
            </a:extLst>
          </p:cNvPr>
          <p:cNvSpPr/>
          <p:nvPr/>
        </p:nvSpPr>
        <p:spPr>
          <a:xfrm>
            <a:off x="4452623" y="4503263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A white rubber boot on a white surface&#10;&#10;Description automatically generated">
            <a:extLst>
              <a:ext uri="{FF2B5EF4-FFF2-40B4-BE49-F238E27FC236}">
                <a16:creationId xmlns:a16="http://schemas.microsoft.com/office/drawing/2014/main" id="{9C80BB7C-52BB-0AA9-3733-5C9C229A8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541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091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142B-F3C8-3694-99C3-38A7B426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62EB27-F705-034E-29B5-218CE64FDC6D}"/>
              </a:ext>
            </a:extLst>
          </p:cNvPr>
          <p:cNvCxnSpPr>
            <a:cxnSpLocks/>
          </p:cNvCxnSpPr>
          <p:nvPr/>
        </p:nvCxnSpPr>
        <p:spPr>
          <a:xfrm>
            <a:off x="1604618" y="1335919"/>
            <a:ext cx="0" cy="34800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234F202F-F6AC-B38D-B787-9EFFBE992AEF}"/>
              </a:ext>
            </a:extLst>
          </p:cNvPr>
          <p:cNvSpPr/>
          <p:nvPr/>
        </p:nvSpPr>
        <p:spPr>
          <a:xfrm>
            <a:off x="7343292" y="2226463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8D836-D712-1081-C9CB-CF8DFA61B1B1}"/>
                  </a:ext>
                </a:extLst>
              </p:cNvPr>
              <p:cNvSpPr txBox="1"/>
              <p:nvPr/>
            </p:nvSpPr>
            <p:spPr>
              <a:xfrm>
                <a:off x="5821012" y="1835586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8D836-D712-1081-C9CB-CF8DFA61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12" y="1835586"/>
                <a:ext cx="21336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50422B-B5BD-240E-E085-919D1B2E01D4}"/>
              </a:ext>
            </a:extLst>
          </p:cNvPr>
          <p:cNvSpPr txBox="1"/>
          <p:nvPr/>
        </p:nvSpPr>
        <p:spPr>
          <a:xfrm>
            <a:off x="2965865" y="8135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B848C-5A33-F015-6CC4-1F73300E5ED3}"/>
                  </a:ext>
                </a:extLst>
              </p:cNvPr>
              <p:cNvSpPr txBox="1"/>
              <p:nvPr/>
            </p:nvSpPr>
            <p:spPr>
              <a:xfrm>
                <a:off x="2513819" y="1153273"/>
                <a:ext cx="16017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4B848C-5A33-F015-6CC4-1F73300E5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19" y="1153273"/>
                <a:ext cx="16017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8A512EC-ED9A-C692-4B81-7E0B4DB6C5FE}"/>
              </a:ext>
            </a:extLst>
          </p:cNvPr>
          <p:cNvGrpSpPr/>
          <p:nvPr/>
        </p:nvGrpSpPr>
        <p:grpSpPr>
          <a:xfrm>
            <a:off x="929308" y="137589"/>
            <a:ext cx="1440000" cy="1669966"/>
            <a:chOff x="870570" y="1666780"/>
            <a:chExt cx="1440000" cy="1669966"/>
          </a:xfrm>
        </p:grpSpPr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BFA64458-1B08-240C-84A7-D3117233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72ACDD4F-F6A6-640F-A766-1A0CBE67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D0F8A85E-1F6B-DE34-A1DA-D91A2E4F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CBC9896-9F88-5E6E-7B64-ECF57E45914C}"/>
              </a:ext>
            </a:extLst>
          </p:cNvPr>
          <p:cNvSpPr/>
          <p:nvPr/>
        </p:nvSpPr>
        <p:spPr>
          <a:xfrm>
            <a:off x="868117" y="1440025"/>
            <a:ext cx="1519122" cy="5165403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0AE803-CCAD-6D51-5E70-6B72EAAF91CB}"/>
              </a:ext>
            </a:extLst>
          </p:cNvPr>
          <p:cNvSpPr/>
          <p:nvPr/>
        </p:nvSpPr>
        <p:spPr>
          <a:xfrm>
            <a:off x="2560654" y="1751677"/>
            <a:ext cx="2856926" cy="4853752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FE4D3A-D7BC-90FB-60FD-D4DCE9774DA8}"/>
              </a:ext>
            </a:extLst>
          </p:cNvPr>
          <p:cNvSpPr txBox="1"/>
          <p:nvPr/>
        </p:nvSpPr>
        <p:spPr>
          <a:xfrm>
            <a:off x="1044014" y="61353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特征提取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8FBCBA-6EED-D6A8-39D8-BBF040388DA9}"/>
              </a:ext>
            </a:extLst>
          </p:cNvPr>
          <p:cNvSpPr txBox="1"/>
          <p:nvPr/>
        </p:nvSpPr>
        <p:spPr>
          <a:xfrm>
            <a:off x="3383823" y="613537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特征融合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1CC136-533C-34AE-7D52-0156B3CA81D7}"/>
              </a:ext>
            </a:extLst>
          </p:cNvPr>
          <p:cNvSpPr/>
          <p:nvPr/>
        </p:nvSpPr>
        <p:spPr>
          <a:xfrm>
            <a:off x="5539192" y="1735758"/>
            <a:ext cx="2697304" cy="4892251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363582-CA63-0F77-A4B2-3E3CD6A44A4E}"/>
              </a:ext>
            </a:extLst>
          </p:cNvPr>
          <p:cNvSpPr txBox="1"/>
          <p:nvPr/>
        </p:nvSpPr>
        <p:spPr>
          <a:xfrm>
            <a:off x="6410790" y="613537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检测头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85A936-F0D4-DBF2-FB74-E2A345C8302D}"/>
              </a:ext>
            </a:extLst>
          </p:cNvPr>
          <p:cNvSpPr/>
          <p:nvPr/>
        </p:nvSpPr>
        <p:spPr>
          <a:xfrm>
            <a:off x="1228930" y="1735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E8E68-F3F2-0192-41A0-28D72D82DB9E}"/>
              </a:ext>
            </a:extLst>
          </p:cNvPr>
          <p:cNvSpPr/>
          <p:nvPr/>
        </p:nvSpPr>
        <p:spPr>
          <a:xfrm>
            <a:off x="2859779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7DF67D-C835-72BC-FC1C-9930DB184DE4}"/>
              </a:ext>
            </a:extLst>
          </p:cNvPr>
          <p:cNvSpPr/>
          <p:nvPr/>
        </p:nvSpPr>
        <p:spPr>
          <a:xfrm>
            <a:off x="2859779" y="272194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D719B2-9700-8F80-DE62-8AA9E2AC698C}"/>
              </a:ext>
            </a:extLst>
          </p:cNvPr>
          <p:cNvGrpSpPr/>
          <p:nvPr/>
        </p:nvGrpSpPr>
        <p:grpSpPr>
          <a:xfrm>
            <a:off x="2804727" y="3122052"/>
            <a:ext cx="941283" cy="400110"/>
            <a:chOff x="5369624" y="3452338"/>
            <a:chExt cx="941283" cy="40011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78F4633-3C87-1725-B690-5B1254F3CD99}"/>
                </a:ext>
              </a:extLst>
            </p:cNvPr>
            <p:cNvSpPr/>
            <p:nvPr/>
          </p:nvSpPr>
          <p:spPr>
            <a:xfrm>
              <a:off x="5424674" y="3452338"/>
              <a:ext cx="8311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37B66B-30FC-759B-E98E-F415458E75DC}"/>
                </a:ext>
              </a:extLst>
            </p:cNvPr>
            <p:cNvSpPr txBox="1"/>
            <p:nvPr/>
          </p:nvSpPr>
          <p:spPr>
            <a:xfrm>
              <a:off x="5369624" y="3513893"/>
              <a:ext cx="9412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300" dirty="0"/>
                <a:t>UpSample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7BD3F3A-565C-E0B3-21FA-FEE6BD7BDEC8}"/>
              </a:ext>
            </a:extLst>
          </p:cNvPr>
          <p:cNvSpPr/>
          <p:nvPr/>
        </p:nvSpPr>
        <p:spPr>
          <a:xfrm>
            <a:off x="2859777" y="3923293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F7BA539-8272-5F81-8531-7477E2A2A46B}"/>
              </a:ext>
            </a:extLst>
          </p:cNvPr>
          <p:cNvSpPr/>
          <p:nvPr/>
        </p:nvSpPr>
        <p:spPr>
          <a:xfrm>
            <a:off x="2859777" y="4323403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9FB2C24-F861-EC26-D462-36ABB10BC9EE}"/>
              </a:ext>
            </a:extLst>
          </p:cNvPr>
          <p:cNvSpPr/>
          <p:nvPr/>
        </p:nvSpPr>
        <p:spPr>
          <a:xfrm>
            <a:off x="2859777" y="3524375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13D1F1C-2D7D-0D47-0E57-44C47FE2B702}"/>
              </a:ext>
            </a:extLst>
          </p:cNvPr>
          <p:cNvGrpSpPr/>
          <p:nvPr/>
        </p:nvGrpSpPr>
        <p:grpSpPr>
          <a:xfrm>
            <a:off x="2833581" y="4719041"/>
            <a:ext cx="883575" cy="400110"/>
            <a:chOff x="5398478" y="3452338"/>
            <a:chExt cx="883575" cy="40011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839DE4-956F-636A-56C3-BE8DB92A8F86}"/>
                </a:ext>
              </a:extLst>
            </p:cNvPr>
            <p:cNvSpPr/>
            <p:nvPr/>
          </p:nvSpPr>
          <p:spPr>
            <a:xfrm>
              <a:off x="5424674" y="3452338"/>
              <a:ext cx="83118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607B6A9-F08A-B3D8-6496-96736337711C}"/>
                </a:ext>
              </a:extLst>
            </p:cNvPr>
            <p:cNvSpPr txBox="1"/>
            <p:nvPr/>
          </p:nvSpPr>
          <p:spPr>
            <a:xfrm>
              <a:off x="5398478" y="3513893"/>
              <a:ext cx="8835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/>
                <a:t>UpSample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E496F495-A2F5-BC61-146D-45BDC7FE4C32}"/>
              </a:ext>
            </a:extLst>
          </p:cNvPr>
          <p:cNvSpPr/>
          <p:nvPr/>
        </p:nvSpPr>
        <p:spPr>
          <a:xfrm>
            <a:off x="2859777" y="5516940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CBL*5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669777-AAEB-C160-E7C9-C64670F455D4}"/>
              </a:ext>
            </a:extLst>
          </p:cNvPr>
          <p:cNvSpPr/>
          <p:nvPr/>
        </p:nvSpPr>
        <p:spPr>
          <a:xfrm>
            <a:off x="2859777" y="511802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190711-8335-36A4-9043-81CD1D0ADAC9}"/>
              </a:ext>
            </a:extLst>
          </p:cNvPr>
          <p:cNvCxnSpPr>
            <a:cxnSpLocks/>
          </p:cNvCxnSpPr>
          <p:nvPr/>
        </p:nvCxnSpPr>
        <p:spPr>
          <a:xfrm>
            <a:off x="3836980" y="2491145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3474004-9A79-7235-6D9C-15899E69E12E}"/>
              </a:ext>
            </a:extLst>
          </p:cNvPr>
          <p:cNvSpPr/>
          <p:nvPr/>
        </p:nvSpPr>
        <p:spPr>
          <a:xfrm>
            <a:off x="4378898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B1EEE3-D0A8-E5DF-F25A-C05B190BC1D6}"/>
              </a:ext>
            </a:extLst>
          </p:cNvPr>
          <p:cNvCxnSpPr>
            <a:cxnSpLocks/>
          </p:cNvCxnSpPr>
          <p:nvPr/>
        </p:nvCxnSpPr>
        <p:spPr>
          <a:xfrm>
            <a:off x="5280891" y="2498432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812807-FA12-42EA-C517-3B4A665013E2}"/>
              </a:ext>
            </a:extLst>
          </p:cNvPr>
          <p:cNvSpPr/>
          <p:nvPr/>
        </p:nvSpPr>
        <p:spPr>
          <a:xfrm>
            <a:off x="5842971" y="2321832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D5E7D3-674D-1293-9B98-4E17DC74AD9C}"/>
              </a:ext>
            </a:extLst>
          </p:cNvPr>
          <p:cNvCxnSpPr>
            <a:cxnSpLocks/>
          </p:cNvCxnSpPr>
          <p:nvPr/>
        </p:nvCxnSpPr>
        <p:spPr>
          <a:xfrm>
            <a:off x="6743046" y="2498432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ube 86">
            <a:extLst>
              <a:ext uri="{FF2B5EF4-FFF2-40B4-BE49-F238E27FC236}">
                <a16:creationId xmlns:a16="http://schemas.microsoft.com/office/drawing/2014/main" id="{4302AFF9-083D-9116-0E7B-5D3EF0E686BA}"/>
              </a:ext>
            </a:extLst>
          </p:cNvPr>
          <p:cNvSpPr/>
          <p:nvPr/>
        </p:nvSpPr>
        <p:spPr>
          <a:xfrm>
            <a:off x="7343292" y="3866039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0A1889C-58AE-48AB-407F-882273D68A3B}"/>
                  </a:ext>
                </a:extLst>
              </p:cNvPr>
              <p:cNvSpPr txBox="1"/>
              <p:nvPr/>
            </p:nvSpPr>
            <p:spPr>
              <a:xfrm>
                <a:off x="5824989" y="3479325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0A1889C-58AE-48AB-407F-882273D68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89" y="3479325"/>
                <a:ext cx="2133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3E3692C-4B2B-16A6-701A-A193A56D3F57}"/>
              </a:ext>
            </a:extLst>
          </p:cNvPr>
          <p:cNvCxnSpPr>
            <a:cxnSpLocks/>
          </p:cNvCxnSpPr>
          <p:nvPr/>
        </p:nvCxnSpPr>
        <p:spPr>
          <a:xfrm>
            <a:off x="3836980" y="4130721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196B8F1-79D7-E4C6-2262-0D69685F4A0B}"/>
              </a:ext>
            </a:extLst>
          </p:cNvPr>
          <p:cNvSpPr/>
          <p:nvPr/>
        </p:nvSpPr>
        <p:spPr>
          <a:xfrm>
            <a:off x="4378898" y="3961408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9E82C2-420B-A455-86D7-8C4A1EB0BDCF}"/>
              </a:ext>
            </a:extLst>
          </p:cNvPr>
          <p:cNvCxnSpPr>
            <a:cxnSpLocks/>
          </p:cNvCxnSpPr>
          <p:nvPr/>
        </p:nvCxnSpPr>
        <p:spPr>
          <a:xfrm>
            <a:off x="5280891" y="4138008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BF1D8797-3508-54B1-13AD-7642C0A067EE}"/>
              </a:ext>
            </a:extLst>
          </p:cNvPr>
          <p:cNvSpPr/>
          <p:nvPr/>
        </p:nvSpPr>
        <p:spPr>
          <a:xfrm>
            <a:off x="5842971" y="3961408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C6B1A5-6BDF-BCA6-EBE3-21D4FFFAB55F}"/>
              </a:ext>
            </a:extLst>
          </p:cNvPr>
          <p:cNvCxnSpPr>
            <a:cxnSpLocks/>
          </p:cNvCxnSpPr>
          <p:nvPr/>
        </p:nvCxnSpPr>
        <p:spPr>
          <a:xfrm>
            <a:off x="6743046" y="4138008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Cube 93">
            <a:extLst>
              <a:ext uri="{FF2B5EF4-FFF2-40B4-BE49-F238E27FC236}">
                <a16:creationId xmlns:a16="http://schemas.microsoft.com/office/drawing/2014/main" id="{EA7530A7-D890-107F-F182-0C7521EC423B}"/>
              </a:ext>
            </a:extLst>
          </p:cNvPr>
          <p:cNvSpPr/>
          <p:nvPr/>
        </p:nvSpPr>
        <p:spPr>
          <a:xfrm>
            <a:off x="7343292" y="5431707"/>
            <a:ext cx="604917" cy="590848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C350F56-24A9-34D6-AF8E-B1D35BAA01BC}"/>
                  </a:ext>
                </a:extLst>
              </p:cNvPr>
              <p:cNvSpPr txBox="1"/>
              <p:nvPr/>
            </p:nvSpPr>
            <p:spPr>
              <a:xfrm>
                <a:off x="5825362" y="5044992"/>
                <a:ext cx="21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C350F56-24A9-34D6-AF8E-B1D35BAA0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62" y="5044992"/>
                <a:ext cx="21336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F57B2D-2CC2-7CEF-C645-390ADBF2C62C}"/>
              </a:ext>
            </a:extLst>
          </p:cNvPr>
          <p:cNvCxnSpPr>
            <a:cxnSpLocks/>
          </p:cNvCxnSpPr>
          <p:nvPr/>
        </p:nvCxnSpPr>
        <p:spPr>
          <a:xfrm>
            <a:off x="3836980" y="5696389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F476623-82CE-9350-6456-DA4563DDCE88}"/>
              </a:ext>
            </a:extLst>
          </p:cNvPr>
          <p:cNvSpPr/>
          <p:nvPr/>
        </p:nvSpPr>
        <p:spPr>
          <a:xfrm>
            <a:off x="4378898" y="5527076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ABAFDCC-93C2-F352-C80C-DDDF2E381BE7}"/>
              </a:ext>
            </a:extLst>
          </p:cNvPr>
          <p:cNvCxnSpPr>
            <a:cxnSpLocks/>
          </p:cNvCxnSpPr>
          <p:nvPr/>
        </p:nvCxnSpPr>
        <p:spPr>
          <a:xfrm>
            <a:off x="5280891" y="5703676"/>
            <a:ext cx="49126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350476B-EB02-4800-2505-71C919D3EFDC}"/>
              </a:ext>
            </a:extLst>
          </p:cNvPr>
          <p:cNvSpPr/>
          <p:nvPr/>
        </p:nvSpPr>
        <p:spPr>
          <a:xfrm>
            <a:off x="5842971" y="5527076"/>
            <a:ext cx="83118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EBCBBF9-D185-BB76-B69D-0062F42622AD}"/>
              </a:ext>
            </a:extLst>
          </p:cNvPr>
          <p:cNvCxnSpPr>
            <a:cxnSpLocks/>
          </p:cNvCxnSpPr>
          <p:nvPr/>
        </p:nvCxnSpPr>
        <p:spPr>
          <a:xfrm>
            <a:off x="6743046" y="5703676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1ADF225-5102-3D84-F972-29A6A76A3302}"/>
              </a:ext>
            </a:extLst>
          </p:cNvPr>
          <p:cNvSpPr/>
          <p:nvPr/>
        </p:nvSpPr>
        <p:spPr>
          <a:xfrm>
            <a:off x="1228930" y="2083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2DF6B8E-F595-2A7A-F663-6DED3A659008}"/>
              </a:ext>
            </a:extLst>
          </p:cNvPr>
          <p:cNvSpPr/>
          <p:nvPr/>
        </p:nvSpPr>
        <p:spPr>
          <a:xfrm>
            <a:off x="1228930" y="2431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F3A1F10-22AC-45B2-18E0-6FE4612848EA}"/>
              </a:ext>
            </a:extLst>
          </p:cNvPr>
          <p:cNvSpPr/>
          <p:nvPr/>
        </p:nvSpPr>
        <p:spPr>
          <a:xfrm>
            <a:off x="1228930" y="277975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2EAB4EC-0D75-96BF-2EEC-68F50AA6B7FB}"/>
              </a:ext>
            </a:extLst>
          </p:cNvPr>
          <p:cNvSpPr/>
          <p:nvPr/>
        </p:nvSpPr>
        <p:spPr>
          <a:xfrm>
            <a:off x="1231797" y="4375438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CAEA44E-DC47-1B95-3B44-4B04215F95FA}"/>
              </a:ext>
            </a:extLst>
          </p:cNvPr>
          <p:cNvSpPr/>
          <p:nvPr/>
        </p:nvSpPr>
        <p:spPr>
          <a:xfrm>
            <a:off x="1231797" y="5548582"/>
            <a:ext cx="784910" cy="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endParaRPr lang="en-CN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24C6889-E40E-16C6-249B-E0C6C42F2524}"/>
              </a:ext>
            </a:extLst>
          </p:cNvPr>
          <p:cNvCxnSpPr>
            <a:cxnSpLocks/>
          </p:cNvCxnSpPr>
          <p:nvPr/>
        </p:nvCxnSpPr>
        <p:spPr>
          <a:xfrm>
            <a:off x="2078632" y="2932380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DEC414-6370-B26B-DB73-A87E2D6606D7}"/>
              </a:ext>
            </a:extLst>
          </p:cNvPr>
          <p:cNvCxnSpPr>
            <a:cxnSpLocks/>
          </p:cNvCxnSpPr>
          <p:nvPr/>
        </p:nvCxnSpPr>
        <p:spPr>
          <a:xfrm>
            <a:off x="2078632" y="4549438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CEFC50-7A1D-2922-BD18-8792AB81EA6D}"/>
              </a:ext>
            </a:extLst>
          </p:cNvPr>
          <p:cNvCxnSpPr>
            <a:cxnSpLocks/>
          </p:cNvCxnSpPr>
          <p:nvPr/>
        </p:nvCxnSpPr>
        <p:spPr>
          <a:xfrm>
            <a:off x="2078632" y="5703676"/>
            <a:ext cx="68084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AC2A3A8-F462-42B1-3C49-47137C00F1BD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1621385" y="3127758"/>
            <a:ext cx="2867" cy="1247680"/>
          </a:xfrm>
          <a:prstGeom prst="line">
            <a:avLst/>
          </a:prstGeom>
          <a:ln w="444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8B2DA60-A0BE-7C19-992E-1E2A55E13023}"/>
              </a:ext>
            </a:extLst>
          </p:cNvPr>
          <p:cNvCxnSpPr>
            <a:cxnSpLocks/>
            <a:stCxn id="104" idx="2"/>
            <a:endCxn id="105" idx="0"/>
          </p:cNvCxnSpPr>
          <p:nvPr/>
        </p:nvCxnSpPr>
        <p:spPr>
          <a:xfrm>
            <a:off x="1624252" y="4723438"/>
            <a:ext cx="0" cy="825144"/>
          </a:xfrm>
          <a:prstGeom prst="line">
            <a:avLst/>
          </a:prstGeom>
          <a:ln w="44450">
            <a:solidFill>
              <a:schemeClr val="tx1"/>
            </a:solidFill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D1D2E27-F6F5-9471-498D-228BDA8FB44D}"/>
              </a:ext>
            </a:extLst>
          </p:cNvPr>
          <p:cNvGrpSpPr/>
          <p:nvPr/>
        </p:nvGrpSpPr>
        <p:grpSpPr>
          <a:xfrm>
            <a:off x="4605340" y="1014569"/>
            <a:ext cx="3306441" cy="523220"/>
            <a:chOff x="4712097" y="994319"/>
            <a:chExt cx="3306441" cy="52322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CDBB79B-C08E-46B0-C097-5EC612213181}"/>
                </a:ext>
              </a:extLst>
            </p:cNvPr>
            <p:cNvSpPr/>
            <p:nvPr/>
          </p:nvSpPr>
          <p:spPr>
            <a:xfrm>
              <a:off x="4712097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BC48EE-F101-B9AB-F112-049C72F22842}"/>
                </a:ext>
              </a:extLst>
            </p:cNvPr>
            <p:cNvSpPr/>
            <p:nvPr/>
          </p:nvSpPr>
          <p:spPr>
            <a:xfrm>
              <a:off x="5890405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E3879FA-F6B1-99D5-F50C-DF78D280ED0A}"/>
                </a:ext>
              </a:extLst>
            </p:cNvPr>
            <p:cNvSpPr txBox="1"/>
            <p:nvPr/>
          </p:nvSpPr>
          <p:spPr>
            <a:xfrm>
              <a:off x="5330364" y="994319"/>
              <a:ext cx="46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=</a:t>
              </a:r>
              <a:endParaRPr lang="en-CN" sz="28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861EBCB-A37D-2C5E-F1A1-F042D556BC47}"/>
                </a:ext>
              </a:extLst>
            </p:cNvPr>
            <p:cNvSpPr/>
            <p:nvPr/>
          </p:nvSpPr>
          <p:spPr>
            <a:xfrm>
              <a:off x="6495622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08E8751-2645-4B07-325C-0AA543694C5F}"/>
                </a:ext>
              </a:extLst>
            </p:cNvPr>
            <p:cNvSpPr/>
            <p:nvPr/>
          </p:nvSpPr>
          <p:spPr>
            <a:xfrm>
              <a:off x="7100839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81754D-17CC-8AC3-18D5-C983AA34FB5E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668651" y="1244996"/>
              <a:ext cx="22175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4033C12-4FF1-811B-05FB-9D19683041A6}"/>
                </a:ext>
              </a:extLst>
            </p:cNvPr>
            <p:cNvCxnSpPr>
              <a:cxnSpLocks/>
            </p:cNvCxnSpPr>
            <p:nvPr/>
          </p:nvCxnSpPr>
          <p:spPr>
            <a:xfrm>
              <a:off x="7706056" y="1244996"/>
              <a:ext cx="31248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>
              <a:extLst>
                <a:ext uri="{FF2B5EF4-FFF2-40B4-BE49-F238E27FC236}">
                  <a16:creationId xmlns:a16="http://schemas.microsoft.com/office/drawing/2014/main" id="{1337B776-AFAA-B68B-BD01-3C30BB2B41D9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5779528" y="1244173"/>
              <a:ext cx="1623920" cy="172862"/>
            </a:xfrm>
            <a:prstGeom prst="bentConnector4">
              <a:avLst>
                <a:gd name="adj1" fmla="val 463"/>
                <a:gd name="adj2" fmla="val 194460"/>
              </a:avLst>
            </a:prstGeom>
            <a:ln w="25400">
              <a:solidFill>
                <a:schemeClr val="tx1"/>
              </a:solidFill>
              <a:prstDash val="sysDot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6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B45F0-369A-C5CF-474B-7A0E572F0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2E17203-0DE8-6471-5C3A-B7D372412041}"/>
              </a:ext>
            </a:extLst>
          </p:cNvPr>
          <p:cNvGrpSpPr/>
          <p:nvPr/>
        </p:nvGrpSpPr>
        <p:grpSpPr>
          <a:xfrm>
            <a:off x="2502220" y="1852769"/>
            <a:ext cx="3306441" cy="523220"/>
            <a:chOff x="4712097" y="994319"/>
            <a:chExt cx="3306441" cy="52322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65C3C2E-EF22-211A-3A34-13FA411DE37E}"/>
                </a:ext>
              </a:extLst>
            </p:cNvPr>
            <p:cNvSpPr/>
            <p:nvPr/>
          </p:nvSpPr>
          <p:spPr>
            <a:xfrm>
              <a:off x="4712097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73612A1-FE64-C571-3CD2-804FAF16D132}"/>
                </a:ext>
              </a:extLst>
            </p:cNvPr>
            <p:cNvSpPr/>
            <p:nvPr/>
          </p:nvSpPr>
          <p:spPr>
            <a:xfrm>
              <a:off x="5890405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A783EF-8FB0-EAB4-38C9-576CB24F10E0}"/>
                </a:ext>
              </a:extLst>
            </p:cNvPr>
            <p:cNvSpPr txBox="1"/>
            <p:nvPr/>
          </p:nvSpPr>
          <p:spPr>
            <a:xfrm>
              <a:off x="5330364" y="994319"/>
              <a:ext cx="46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=</a:t>
              </a:r>
              <a:endParaRPr lang="en-CN" sz="28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50CB8DB-4EB7-5852-0690-CD8CCDB8B197}"/>
                </a:ext>
              </a:extLst>
            </p:cNvPr>
            <p:cNvSpPr/>
            <p:nvPr/>
          </p:nvSpPr>
          <p:spPr>
            <a:xfrm>
              <a:off x="6495622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1E009B3-C0FF-D4E1-A652-623F5040D8D6}"/>
                </a:ext>
              </a:extLst>
            </p:cNvPr>
            <p:cNvSpPr/>
            <p:nvPr/>
          </p:nvSpPr>
          <p:spPr>
            <a:xfrm>
              <a:off x="7100839" y="1072957"/>
              <a:ext cx="605217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Add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CF05BA8-73D6-25C5-E722-D569D8FE3827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668651" y="1244996"/>
              <a:ext cx="221754" cy="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443A3A3-D748-9906-F63A-FC47D68C6C57}"/>
                </a:ext>
              </a:extLst>
            </p:cNvPr>
            <p:cNvCxnSpPr>
              <a:cxnSpLocks/>
            </p:cNvCxnSpPr>
            <p:nvPr/>
          </p:nvCxnSpPr>
          <p:spPr>
            <a:xfrm>
              <a:off x="7706056" y="1244996"/>
              <a:ext cx="312482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>
              <a:extLst>
                <a:ext uri="{FF2B5EF4-FFF2-40B4-BE49-F238E27FC236}">
                  <a16:creationId xmlns:a16="http://schemas.microsoft.com/office/drawing/2014/main" id="{2CE344DD-0165-8F5A-420A-82240EC4A1FF}"/>
                </a:ext>
              </a:extLst>
            </p:cNvPr>
            <p:cNvCxnSpPr>
              <a:cxnSpLocks/>
              <a:endCxn id="135" idx="2"/>
            </p:cNvCxnSpPr>
            <p:nvPr/>
          </p:nvCxnSpPr>
          <p:spPr>
            <a:xfrm>
              <a:off x="5779528" y="1244173"/>
              <a:ext cx="1623920" cy="172862"/>
            </a:xfrm>
            <a:prstGeom prst="bentConnector4">
              <a:avLst>
                <a:gd name="adj1" fmla="val 463"/>
                <a:gd name="adj2" fmla="val 194460"/>
              </a:avLst>
            </a:prstGeom>
            <a:ln w="25400">
              <a:solidFill>
                <a:schemeClr val="tx1"/>
              </a:solidFill>
              <a:prstDash val="sysDot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84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0FAB-2AD4-A689-D999-638ED8BD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B77EE0-BA37-08DD-535D-F7200A4B67BD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173EE-E31F-2A91-A3AA-DE67E18CB4EA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91C043-8FFB-2AC4-6AE2-EE0D8040DFFD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C1443AA-96D6-D69C-A6B8-3F1640AA3B5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9423FF-934F-9216-4128-7A0386424BBA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3A23D-BF0C-37BC-8CA8-F7EA7BD9B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11AEB166-46CD-2A51-760D-C9756C6CC78E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587B7865-5DC0-F00F-12CC-F14A8C84599B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366E1C96-EA90-608E-1441-55F4BCA4CF37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C4F5BF3E-2E2E-DC73-C259-737DD4CED3CC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8057C65-6EFE-77B2-5323-BB9FA550F5BA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D2974184-F3C4-8A54-9648-4F8A075AAB0E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6371A1FF-B3A9-7428-359B-75DA6DABA04A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1513B108-8410-362B-6EDE-78F7397E5EB2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70997-5D6E-3B03-7237-F78D1B695D89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AB7C0-D8BD-F1E5-289D-A327D20CA503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3123DE-80C5-7FA5-19EB-0BCED1E2CC8D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B85C89-480F-E33B-9E05-B27706462E45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F2907-8939-FFAF-7594-9782E4690F6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123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90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517794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496D8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4061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51779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496D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D4B6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1B36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36567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D4B6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243F5E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1B365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112A4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583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B11E-9969-775B-D39B-31BAC064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E9B25-27FC-2162-AACC-C7EC052C77EA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4A25-F723-33AF-699E-4643C0610FAE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112A4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CADD7-2F7E-5DEF-94C2-40E6EF89038E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1A355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155A9C-CFD6-A0A7-0176-B7146F091E2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2F40C0-936D-F77F-7C33-94633CE4573C}"/>
              </a:ext>
            </a:extLst>
          </p:cNvPr>
          <p:cNvSpPr/>
          <p:nvPr/>
        </p:nvSpPr>
        <p:spPr>
          <a:xfrm>
            <a:off x="10315607" y="2443516"/>
            <a:ext cx="21600" cy="367200"/>
          </a:xfrm>
          <a:prstGeom prst="rect">
            <a:avLst/>
          </a:prstGeom>
          <a:solidFill>
            <a:srgbClr val="51779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BB1EA5-33D9-CB7E-4E60-C037328EE576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BD3FB5DC-E93E-D83E-B8EF-84318A362A98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F3FCC023-7914-997C-0DF8-4C356C2D5820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0906C85D-620D-60AD-D8D4-F4CB5B2F0B9C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1A35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5539E3D8-445E-D168-D1C4-3B54031FD3B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3A6EA60-35B7-230F-BDA1-62E940F25F6E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F4C6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3C2153E3-3C77-D2E4-C829-A653CC885BBA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91A34B1D-EC8E-BE6D-4450-A59B586F1D7C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3378C902-1853-EF6D-C50B-0DAD4AE48F30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6C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9522D-3472-3C02-B487-2F5B39974477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243F5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4D3E0-56BC-B4B6-543A-3387AE0A0D40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F4C6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37D899-75A9-3196-EA2E-526FAD023F5C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36567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23C0E-1A01-D298-7A42-04248AD7B743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40617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B38F9-1AE3-82E3-5187-2171E9B194C8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6C8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2455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22D3-EC29-3FC5-BAED-40C66ABC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dient&#10;&#10;Description automatically generated">
            <a:extLst>
              <a:ext uri="{FF2B5EF4-FFF2-40B4-BE49-F238E27FC236}">
                <a16:creationId xmlns:a16="http://schemas.microsoft.com/office/drawing/2014/main" id="{041CA7F1-FF73-7BA1-0937-4DA04F4A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772400" cy="647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DF031-4CF1-046C-5443-AAEBF1888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64560"/>
              </p:ext>
            </p:extLst>
          </p:nvPr>
        </p:nvGraphicFramePr>
        <p:xfrm>
          <a:off x="1981201" y="0"/>
          <a:ext cx="7772403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1">
                  <a:extLst>
                    <a:ext uri="{9D8B030D-6E8A-4147-A177-3AD203B41FA5}">
                      <a16:colId xmlns:a16="http://schemas.microsoft.com/office/drawing/2014/main" val="2794196842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1527559174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856309865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7347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8436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25355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96144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48068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001229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13697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3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01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CAE2-280C-FC7A-206A-42A3368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E2B272-CBE4-DD81-356F-7014C061FD96}"/>
              </a:ext>
            </a:extLst>
          </p:cNvPr>
          <p:cNvCxnSpPr>
            <a:cxnSpLocks/>
          </p:cNvCxnSpPr>
          <p:nvPr/>
        </p:nvCxnSpPr>
        <p:spPr>
          <a:xfrm>
            <a:off x="2751198" y="24589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D2DC3C-6B7B-79C3-6294-B7D6C2843C6C}"/>
              </a:ext>
            </a:extLst>
          </p:cNvPr>
          <p:cNvSpPr/>
          <p:nvPr/>
        </p:nvSpPr>
        <p:spPr>
          <a:xfrm>
            <a:off x="3379650" y="16667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41DBCB-F217-1A17-07D7-2132041576F4}"/>
              </a:ext>
            </a:extLst>
          </p:cNvPr>
          <p:cNvCxnSpPr>
            <a:cxnSpLocks/>
          </p:cNvCxnSpPr>
          <p:nvPr/>
        </p:nvCxnSpPr>
        <p:spPr>
          <a:xfrm>
            <a:off x="4920537" y="24589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D2A8A0-54F5-7689-F41A-266608F6EAB6}"/>
              </a:ext>
            </a:extLst>
          </p:cNvPr>
          <p:cNvGrpSpPr/>
          <p:nvPr/>
        </p:nvGrpSpPr>
        <p:grpSpPr>
          <a:xfrm>
            <a:off x="5496030" y="22436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A7E1F-F7AA-D7D2-FBDB-CD6A33AE0B69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48BF5-9634-F788-FA46-E958CECFF878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F6FFBC-6D51-1324-938F-B9928DC6CFB8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5556A-4D95-1472-2C9E-4A90AAF9C5B8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CB8003-72FC-513D-1D43-95C962A0EC97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4C499-30FF-CCD1-3923-35BBD0587A51}"/>
              </a:ext>
            </a:extLst>
          </p:cNvPr>
          <p:cNvCxnSpPr>
            <a:cxnSpLocks/>
          </p:cNvCxnSpPr>
          <p:nvPr/>
        </p:nvCxnSpPr>
        <p:spPr>
          <a:xfrm>
            <a:off x="8727172" y="24589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FC4B8BD0-DECE-EEB9-D4A1-91D7DB43EA82}"/>
              </a:ext>
            </a:extLst>
          </p:cNvPr>
          <p:cNvSpPr/>
          <p:nvPr/>
        </p:nvSpPr>
        <p:spPr>
          <a:xfrm>
            <a:off x="9285348" y="208621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/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8FF4F2-4179-D059-449D-4D85554752D5}"/>
              </a:ext>
            </a:extLst>
          </p:cNvPr>
          <p:cNvSpPr txBox="1"/>
          <p:nvPr/>
        </p:nvSpPr>
        <p:spPr>
          <a:xfrm>
            <a:off x="9488984" y="1553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DB95E9-968B-D672-6859-2DC40E6A1802}"/>
              </a:ext>
            </a:extLst>
          </p:cNvPr>
          <p:cNvGrpSpPr/>
          <p:nvPr/>
        </p:nvGrpSpPr>
        <p:grpSpPr>
          <a:xfrm>
            <a:off x="773052" y="1605820"/>
            <a:ext cx="1656415" cy="1706160"/>
            <a:chOff x="1808165" y="1339120"/>
            <a:chExt cx="1656415" cy="17061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5CB6AF-EE84-7147-E799-499E227E5A6E}"/>
                </a:ext>
              </a:extLst>
            </p:cNvPr>
            <p:cNvSpPr/>
            <p:nvPr/>
          </p:nvSpPr>
          <p:spPr>
            <a:xfrm>
              <a:off x="1916374" y="16052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854368-128B-B863-A855-433EEE6063E3}"/>
                </a:ext>
              </a:extLst>
            </p:cNvPr>
            <p:cNvSpPr/>
            <p:nvPr/>
          </p:nvSpPr>
          <p:spPr>
            <a:xfrm>
              <a:off x="1916374" y="147220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A616A1-A857-2935-4802-4F947DF26BCE}"/>
                </a:ext>
              </a:extLst>
            </p:cNvPr>
            <p:cNvSpPr/>
            <p:nvPr/>
          </p:nvSpPr>
          <p:spPr>
            <a:xfrm>
              <a:off x="1895228" y="133912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27755-9BC5-49EC-E036-E3B0959F9F33}"/>
                </a:ext>
              </a:extLst>
            </p:cNvPr>
            <p:cNvSpPr txBox="1"/>
            <p:nvPr/>
          </p:nvSpPr>
          <p:spPr>
            <a:xfrm>
              <a:off x="2287560" y="1419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/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637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C6B4-1AB5-8400-D3C4-5DEAA5703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E872CC-3439-F49F-D80E-B8AFAB530FAF}"/>
              </a:ext>
            </a:extLst>
          </p:cNvPr>
          <p:cNvCxnSpPr>
            <a:cxnSpLocks/>
          </p:cNvCxnSpPr>
          <p:nvPr/>
        </p:nvCxnSpPr>
        <p:spPr>
          <a:xfrm>
            <a:off x="2751198" y="24589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D12F5-02FD-EEB5-3A57-8BA10F122240}"/>
              </a:ext>
            </a:extLst>
          </p:cNvPr>
          <p:cNvSpPr/>
          <p:nvPr/>
        </p:nvSpPr>
        <p:spPr>
          <a:xfrm>
            <a:off x="3379650" y="16667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894D67-643D-516E-420F-71C3F6682729}"/>
              </a:ext>
            </a:extLst>
          </p:cNvPr>
          <p:cNvCxnSpPr>
            <a:cxnSpLocks/>
          </p:cNvCxnSpPr>
          <p:nvPr/>
        </p:nvCxnSpPr>
        <p:spPr>
          <a:xfrm>
            <a:off x="4920537" y="24589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5EB4B5-6461-D381-BDF1-9D59C605ECA0}"/>
              </a:ext>
            </a:extLst>
          </p:cNvPr>
          <p:cNvGrpSpPr/>
          <p:nvPr/>
        </p:nvGrpSpPr>
        <p:grpSpPr>
          <a:xfrm>
            <a:off x="5496030" y="22436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F09943-25FC-6BE3-8D3C-26BBF2F036DD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B3E21-4926-97A9-C904-BE82349A719D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23A36D-3132-9700-A963-18B9E4C22CDF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0AAAAF-2D29-FBC7-5849-8E060A1A3356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E59975-061D-DAF9-1575-941093C2059B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B2C0E0-AEFD-E1D6-6357-3B947DB0E520}"/>
              </a:ext>
            </a:extLst>
          </p:cNvPr>
          <p:cNvCxnSpPr>
            <a:cxnSpLocks/>
          </p:cNvCxnSpPr>
          <p:nvPr/>
        </p:nvCxnSpPr>
        <p:spPr>
          <a:xfrm>
            <a:off x="8727172" y="24589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2227ADB6-BE92-38EA-6F12-6A481F51D76B}"/>
              </a:ext>
            </a:extLst>
          </p:cNvPr>
          <p:cNvSpPr/>
          <p:nvPr/>
        </p:nvSpPr>
        <p:spPr>
          <a:xfrm>
            <a:off x="9285348" y="208621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DECFE-682C-DC96-DAE1-432375A0EE32}"/>
                  </a:ext>
                </a:extLst>
              </p:cNvPr>
              <p:cNvSpPr txBox="1"/>
              <p:nvPr/>
            </p:nvSpPr>
            <p:spPr>
              <a:xfrm>
                <a:off x="8588257" y="3018873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DECFE-682C-DC96-DAE1-432375A0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257" y="3018873"/>
                <a:ext cx="2091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ACCC80C-D231-D7DD-14A7-039F2E20CD8A}"/>
              </a:ext>
            </a:extLst>
          </p:cNvPr>
          <p:cNvSpPr txBox="1"/>
          <p:nvPr/>
        </p:nvSpPr>
        <p:spPr>
          <a:xfrm>
            <a:off x="9488984" y="1553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4F2EF-BD6E-76CA-F278-0DE4E5E20EBD}"/>
              </a:ext>
            </a:extLst>
          </p:cNvPr>
          <p:cNvGrpSpPr/>
          <p:nvPr/>
        </p:nvGrpSpPr>
        <p:grpSpPr>
          <a:xfrm>
            <a:off x="773052" y="1666780"/>
            <a:ext cx="1601721" cy="1669966"/>
            <a:chOff x="773052" y="1666780"/>
            <a:chExt cx="1601721" cy="16699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C927F-63CF-A19F-2FA0-213B2DB2666E}"/>
                </a:ext>
              </a:extLst>
            </p:cNvPr>
            <p:cNvSpPr txBox="1"/>
            <p:nvPr/>
          </p:nvSpPr>
          <p:spPr>
            <a:xfrm>
              <a:off x="1252447" y="16861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813C2C-7BA3-2D0E-F33D-F08DD17BE94A}"/>
                    </a:ext>
                  </a:extLst>
                </p:cNvPr>
                <p:cNvSpPr txBox="1"/>
                <p:nvPr/>
              </p:nvSpPr>
              <p:spPr>
                <a:xfrm>
                  <a:off x="773052" y="2778790"/>
                  <a:ext cx="160172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48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6813C2C-7BA3-2D0E-F33D-F08DD17BE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52" y="2778790"/>
                  <a:ext cx="1601721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3322E10E-131E-89BE-ABDA-8A6BBD2E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318DE048-0213-FEEB-B36B-B3635553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D8CF2AC6-78DC-D85F-BAC3-E733E00B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43818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982C-1524-F5BE-4FB7-47D70B4F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BDD20-A689-FA98-0FFD-8850A967798C}"/>
              </a:ext>
            </a:extLst>
          </p:cNvPr>
          <p:cNvCxnSpPr>
            <a:cxnSpLocks/>
          </p:cNvCxnSpPr>
          <p:nvPr/>
        </p:nvCxnSpPr>
        <p:spPr>
          <a:xfrm>
            <a:off x="1632081" y="3218928"/>
            <a:ext cx="0" cy="425497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B91C7-09F4-50D1-EFC7-110309FC996B}"/>
              </a:ext>
            </a:extLst>
          </p:cNvPr>
          <p:cNvSpPr/>
          <p:nvPr/>
        </p:nvSpPr>
        <p:spPr>
          <a:xfrm>
            <a:off x="912081" y="3799360"/>
            <a:ext cx="1440000" cy="1266012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Darknet-19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</a:t>
            </a: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D17C94-C2F3-583A-A0F5-A548C5E244CA}"/>
              </a:ext>
            </a:extLst>
          </p:cNvPr>
          <p:cNvCxnSpPr>
            <a:cxnSpLocks/>
          </p:cNvCxnSpPr>
          <p:nvPr/>
        </p:nvCxnSpPr>
        <p:spPr>
          <a:xfrm>
            <a:off x="8269758" y="4143814"/>
            <a:ext cx="971224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5F744751-5D74-D48F-E7AD-FF9721DA476F}"/>
              </a:ext>
            </a:extLst>
          </p:cNvPr>
          <p:cNvSpPr/>
          <p:nvPr/>
        </p:nvSpPr>
        <p:spPr>
          <a:xfrm>
            <a:off x="9520898" y="379936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D0C86-17A7-8B5C-C328-45E8856F5182}"/>
                  </a:ext>
                </a:extLst>
              </p:cNvPr>
              <p:cNvSpPr txBox="1"/>
              <p:nvPr/>
            </p:nvSpPr>
            <p:spPr>
              <a:xfrm>
                <a:off x="8884771" y="4732584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8D0C86-17A7-8B5C-C328-45E8856F5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771" y="4732584"/>
                <a:ext cx="209140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58BA1C-A7C5-E8F8-BF8D-8A87EBAC43E2}"/>
              </a:ext>
            </a:extLst>
          </p:cNvPr>
          <p:cNvSpPr txBox="1"/>
          <p:nvPr/>
        </p:nvSpPr>
        <p:spPr>
          <a:xfrm>
            <a:off x="2999322" y="24129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9950F-FFB0-F8AD-BFAC-D22C8F202318}"/>
                  </a:ext>
                </a:extLst>
              </p:cNvPr>
              <p:cNvSpPr txBox="1"/>
              <p:nvPr/>
            </p:nvSpPr>
            <p:spPr>
              <a:xfrm>
                <a:off x="2519929" y="2818818"/>
                <a:ext cx="16564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416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9950F-FFB0-F8AD-BFAC-D22C8F20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29" y="2818818"/>
                <a:ext cx="165641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5116E02-2D2A-697C-56A4-947FD2717D05}"/>
              </a:ext>
            </a:extLst>
          </p:cNvPr>
          <p:cNvGrpSpPr/>
          <p:nvPr/>
        </p:nvGrpSpPr>
        <p:grpSpPr>
          <a:xfrm>
            <a:off x="946579" y="1988381"/>
            <a:ext cx="1440000" cy="1669966"/>
            <a:chOff x="870570" y="1666780"/>
            <a:chExt cx="1440000" cy="1669966"/>
          </a:xfrm>
        </p:grpSpPr>
        <p:pic>
          <p:nvPicPr>
            <p:cNvPr id="27" name="Picture 26" descr="A dog in a dog house&#10;&#10;Description automatically generated">
              <a:extLst>
                <a:ext uri="{FF2B5EF4-FFF2-40B4-BE49-F238E27FC236}">
                  <a16:creationId xmlns:a16="http://schemas.microsoft.com/office/drawing/2014/main" id="{90A63514-79CA-D706-E458-5EA7532A8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70" y="1896746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0" name="Picture 29" descr="A white airplane on a runway&#10;&#10;Description automatically generated">
              <a:extLst>
                <a:ext uri="{FF2B5EF4-FFF2-40B4-BE49-F238E27FC236}">
                  <a16:creationId xmlns:a16="http://schemas.microsoft.com/office/drawing/2014/main" id="{AD23AF52-9BD5-AD77-7583-22705CD0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70" y="1781763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  <p:pic>
          <p:nvPicPr>
            <p:cNvPr id="33" name="Picture 32" descr="A cat in a tree&#10;&#10;Description automatically generated">
              <a:extLst>
                <a:ext uri="{FF2B5EF4-FFF2-40B4-BE49-F238E27FC236}">
                  <a16:creationId xmlns:a16="http://schemas.microsoft.com/office/drawing/2014/main" id="{ECB48A77-9D3A-F50D-8BC4-B66A06E0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570" y="16667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CD736-17F0-EBB4-4F10-7CB8B0EE8C20}"/>
              </a:ext>
            </a:extLst>
          </p:cNvPr>
          <p:cNvSpPr/>
          <p:nvPr/>
        </p:nvSpPr>
        <p:spPr>
          <a:xfrm>
            <a:off x="2823036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88977-1ED7-CDFC-D1C2-7E3AFAC815DC}"/>
              </a:ext>
            </a:extLst>
          </p:cNvPr>
          <p:cNvSpPr/>
          <p:nvPr/>
        </p:nvSpPr>
        <p:spPr>
          <a:xfrm>
            <a:off x="2823036" y="4721294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1AFEED-6BAE-0578-B16A-DB1DE26F9386}"/>
              </a:ext>
            </a:extLst>
          </p:cNvPr>
          <p:cNvSpPr/>
          <p:nvPr/>
        </p:nvSpPr>
        <p:spPr>
          <a:xfrm>
            <a:off x="3607946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4BDEF0-9D8A-F4A4-2CB3-3EB476522129}"/>
              </a:ext>
            </a:extLst>
          </p:cNvPr>
          <p:cNvSpPr/>
          <p:nvPr/>
        </p:nvSpPr>
        <p:spPr>
          <a:xfrm>
            <a:off x="3607946" y="4721294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7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Rcorg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F36569-9920-27C4-68FF-8947F0C58555}"/>
              </a:ext>
            </a:extLst>
          </p:cNvPr>
          <p:cNvSpPr/>
          <p:nvPr/>
        </p:nvSpPr>
        <p:spPr>
          <a:xfrm>
            <a:off x="4996319" y="3970111"/>
            <a:ext cx="999422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Concat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B0A17B-8740-7D18-C71C-9B6B6CACAAC0}"/>
              </a:ext>
            </a:extLst>
          </p:cNvPr>
          <p:cNvSpPr/>
          <p:nvPr/>
        </p:nvSpPr>
        <p:spPr>
          <a:xfrm>
            <a:off x="6599204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ACFEFE-6BB1-5E26-1DEF-45649458B22C}"/>
              </a:ext>
            </a:extLst>
          </p:cNvPr>
          <p:cNvSpPr/>
          <p:nvPr/>
        </p:nvSpPr>
        <p:spPr>
          <a:xfrm>
            <a:off x="7388812" y="3970111"/>
            <a:ext cx="784910" cy="344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Conv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682D82-28DE-431E-24A4-87FEBA83C35B}"/>
              </a:ext>
            </a:extLst>
          </p:cNvPr>
          <p:cNvCxnSpPr>
            <a:cxnSpLocks/>
          </p:cNvCxnSpPr>
          <p:nvPr/>
        </p:nvCxnSpPr>
        <p:spPr>
          <a:xfrm>
            <a:off x="4468481" y="4143814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2F4888-14A7-47C4-E8D4-E2DE9340C9AE}"/>
              </a:ext>
            </a:extLst>
          </p:cNvPr>
          <p:cNvCxnSpPr>
            <a:cxnSpLocks/>
          </p:cNvCxnSpPr>
          <p:nvPr/>
        </p:nvCxnSpPr>
        <p:spPr>
          <a:xfrm>
            <a:off x="6064830" y="4143814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D21746D-2E3A-713A-4839-CB5EFA996B9A}"/>
              </a:ext>
            </a:extLst>
          </p:cNvPr>
          <p:cNvCxnSpPr>
            <a:cxnSpLocks/>
          </p:cNvCxnSpPr>
          <p:nvPr/>
        </p:nvCxnSpPr>
        <p:spPr>
          <a:xfrm flipV="1">
            <a:off x="4468481" y="4399100"/>
            <a:ext cx="1027549" cy="481125"/>
          </a:xfrm>
          <a:prstGeom prst="bentConnector3">
            <a:avLst>
              <a:gd name="adj1" fmla="val 99994"/>
            </a:avLst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66A5195-595F-56F7-1C73-B524B5F6FFC3}"/>
              </a:ext>
            </a:extLst>
          </p:cNvPr>
          <p:cNvSpPr/>
          <p:nvPr/>
        </p:nvSpPr>
        <p:spPr>
          <a:xfrm>
            <a:off x="763119" y="3644425"/>
            <a:ext cx="1756809" cy="191938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F5AAB5-4A67-CF63-3219-264AD5626EA4}"/>
              </a:ext>
            </a:extLst>
          </p:cNvPr>
          <p:cNvSpPr/>
          <p:nvPr/>
        </p:nvSpPr>
        <p:spPr>
          <a:xfrm>
            <a:off x="2658844" y="3630378"/>
            <a:ext cx="6140158" cy="191938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613ED0-FA04-A184-7FB9-C648418E5C42}"/>
              </a:ext>
            </a:extLst>
          </p:cNvPr>
          <p:cNvSpPr txBox="1"/>
          <p:nvPr/>
        </p:nvSpPr>
        <p:spPr>
          <a:xfrm>
            <a:off x="1061285" y="51496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特征提取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1B3CD8-C493-5303-CB11-9DA474CFA149}"/>
              </a:ext>
            </a:extLst>
          </p:cNvPr>
          <p:cNvSpPr txBox="1"/>
          <p:nvPr/>
        </p:nvSpPr>
        <p:spPr>
          <a:xfrm>
            <a:off x="5123629" y="514965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特征融合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3888E2-E55D-8347-32DC-8F528405EBE2}"/>
              </a:ext>
            </a:extLst>
          </p:cNvPr>
          <p:cNvSpPr/>
          <p:nvPr/>
        </p:nvSpPr>
        <p:spPr>
          <a:xfrm>
            <a:off x="8937918" y="3630378"/>
            <a:ext cx="1985113" cy="191938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A056B-FBEA-8ADD-3B32-A31CC285E0DF}"/>
              </a:ext>
            </a:extLst>
          </p:cNvPr>
          <p:cNvSpPr txBox="1"/>
          <p:nvPr/>
        </p:nvSpPr>
        <p:spPr>
          <a:xfrm>
            <a:off x="9453419" y="514389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检测头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41C11C-F6DA-3051-3D92-E737EF384BF1}"/>
              </a:ext>
            </a:extLst>
          </p:cNvPr>
          <p:cNvGrpSpPr/>
          <p:nvPr/>
        </p:nvGrpSpPr>
        <p:grpSpPr>
          <a:xfrm>
            <a:off x="5364526" y="2980798"/>
            <a:ext cx="4293691" cy="523220"/>
            <a:chOff x="5486212" y="2925106"/>
            <a:chExt cx="4293691" cy="5232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2A3AF6-6B50-0DC7-9A2B-F455BB11A0B6}"/>
                </a:ext>
              </a:extLst>
            </p:cNvPr>
            <p:cNvSpPr/>
            <p:nvPr/>
          </p:nvSpPr>
          <p:spPr>
            <a:xfrm>
              <a:off x="5486212" y="3016870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CBL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939E57D-C259-C2A5-660A-F9BC6BB5F132}"/>
                </a:ext>
              </a:extLst>
            </p:cNvPr>
            <p:cNvSpPr/>
            <p:nvPr/>
          </p:nvSpPr>
          <p:spPr>
            <a:xfrm>
              <a:off x="6870260" y="3016870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1F5AE4-FA9B-315B-3112-A0F1CDDE8AF4}"/>
                </a:ext>
              </a:extLst>
            </p:cNvPr>
            <p:cNvSpPr/>
            <p:nvPr/>
          </p:nvSpPr>
          <p:spPr>
            <a:xfrm>
              <a:off x="7655170" y="3016870"/>
              <a:ext cx="614588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F57A32-507B-E082-48F1-CB43102536D1}"/>
                </a:ext>
              </a:extLst>
            </p:cNvPr>
            <p:cNvSpPr/>
            <p:nvPr/>
          </p:nvSpPr>
          <p:spPr>
            <a:xfrm>
              <a:off x="8269758" y="3016870"/>
              <a:ext cx="151014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Leaky Relu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205AFF-91A5-AFC3-5EF2-C04FCA123187}"/>
                </a:ext>
              </a:extLst>
            </p:cNvPr>
            <p:cNvSpPr txBox="1"/>
            <p:nvPr/>
          </p:nvSpPr>
          <p:spPr>
            <a:xfrm>
              <a:off x="6386219" y="2925106"/>
              <a:ext cx="467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=</a:t>
              </a:r>
              <a:endParaRPr lang="en-C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11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362</Words>
  <Application>Microsoft Macintosh PowerPoint</Application>
  <PresentationFormat>Widescreen</PresentationFormat>
  <Paragraphs>250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Microsoft YaHei UI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A39931</cp:lastModifiedBy>
  <cp:revision>18</cp:revision>
  <dcterms:modified xsi:type="dcterms:W3CDTF">2025-01-16T08:51:15Z</dcterms:modified>
</cp:coreProperties>
</file>